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92D535-6EE8-4940-8B40-3D9F73ECC038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BF94C9-9099-4674-96DF-22C1A134167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2305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6CA0857-5B53-4B41-BD83-4D1372FA8B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834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5C2D47-F44E-4AE9-B35A-6C8C2CF168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967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E1A0B7-8725-4E45-86C0-5255FE81AE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607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648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781A72-24F6-4DA0-A405-EDB7AB2BD4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031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425B5B-541B-4E81-A712-F4E5B59A44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102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8CF176-63E5-4411-8DAA-95FF429023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489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317695-CA47-44DA-8016-8013355D0E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309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81F34D-1E4E-4DDB-8CB9-5183E620F2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66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EF1B1E-3A29-4E18-A653-615CBEDBE53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008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0489B4-766E-422C-84EC-F78A1BF30D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598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unto my Lord has said,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“Sit here at my right hand</a:t>
            </a:r>
            <a:endParaRPr lang="en-NZ" dirty="0"/>
          </a:p>
          <a:p>
            <a:r>
              <a:rPr lang="en-GB" dirty="0"/>
              <a:t>		until I make your enemies</a:t>
            </a:r>
            <a:endParaRPr lang="en-NZ" dirty="0"/>
          </a:p>
          <a:p>
            <a:r>
              <a:rPr lang="en-GB" dirty="0"/>
              <a:t>		submit to your command.”</a:t>
            </a:r>
            <a:endParaRPr lang="en-NZ" dirty="0"/>
          </a:p>
          <a:p>
            <a:r>
              <a:rPr lang="en-GB" dirty="0"/>
              <a:t>	A sceptre prospered by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sz="2400" dirty="0"/>
          </a:p>
          <a:p>
            <a:r>
              <a:rPr lang="en-GB" dirty="0"/>
              <a:t>		your mighty hand shall wield;</a:t>
            </a:r>
            <a:endParaRPr lang="en-NZ" dirty="0"/>
          </a:p>
          <a:p>
            <a:r>
              <a:rPr lang="en-GB" dirty="0"/>
              <a:t>		from Zion you shall rule the world,</a:t>
            </a:r>
            <a:endParaRPr lang="en-NZ" dirty="0"/>
          </a:p>
          <a:p>
            <a:r>
              <a:rPr lang="en-GB" dirty="0"/>
              <a:t>		and all your foes shall yield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people will be gladly yours</a:t>
            </a:r>
            <a:endParaRPr lang="en-NZ" dirty="0"/>
          </a:p>
          <a:p>
            <a:r>
              <a:rPr lang="en-GB" dirty="0"/>
              <a:t>		when you arise in might,</a:t>
            </a:r>
            <a:endParaRPr lang="en-NZ" dirty="0"/>
          </a:p>
          <a:p>
            <a:r>
              <a:rPr lang="en-GB" dirty="0"/>
              <a:t>		like dawning day, like hopeful youth,</a:t>
            </a:r>
            <a:endParaRPr lang="en-NZ" dirty="0"/>
          </a:p>
          <a:p>
            <a:r>
              <a:rPr lang="en-GB" dirty="0"/>
              <a:t>		with holy beauty bright.</a:t>
            </a:r>
            <a:endParaRPr lang="en-NZ" dirty="0"/>
          </a:p>
          <a:p>
            <a:r>
              <a:rPr lang="en-GB" dirty="0"/>
              <a:t>	The priesthood of Melchizedek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has given you;</a:t>
            </a:r>
            <a:endParaRPr lang="en-NZ" dirty="0"/>
          </a:p>
          <a:p>
            <a:r>
              <a:rPr lang="en-GB" dirty="0"/>
              <a:t>		it shall remain forevermore;</a:t>
            </a:r>
            <a:endParaRPr lang="en-NZ" dirty="0"/>
          </a:p>
          <a:p>
            <a:r>
              <a:rPr lang="en-GB" dirty="0"/>
              <a:t>		God’s word is always true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You shall subdue the kings of earth,</a:t>
            </a:r>
            <a:endParaRPr lang="en-NZ" dirty="0"/>
          </a:p>
          <a:p>
            <a:r>
              <a:rPr lang="en-GB" dirty="0"/>
              <a:t>		with God at your right hand;</a:t>
            </a:r>
            <a:endParaRPr lang="en-NZ" dirty="0"/>
          </a:p>
          <a:p>
            <a:r>
              <a:rPr lang="en-GB" dirty="0"/>
              <a:t>		the nations you shall rule in might</a:t>
            </a:r>
            <a:endParaRPr lang="en-NZ" dirty="0"/>
          </a:p>
          <a:p>
            <a:r>
              <a:rPr lang="en-GB" dirty="0"/>
              <a:t>		and judge in </a:t>
            </a:r>
            <a:r>
              <a:rPr lang="en-GB" dirty="0" err="1"/>
              <a:t>ev’ry</a:t>
            </a:r>
            <a:r>
              <a:rPr lang="en-GB" dirty="0"/>
              <a:t> land.</a:t>
            </a:r>
            <a:endParaRPr lang="en-NZ" dirty="0"/>
          </a:p>
          <a:p>
            <a:r>
              <a:rPr lang="en-GB" dirty="0"/>
              <a:t>	The Lord, refreshed by living streams,</a:t>
            </a:r>
            <a:endParaRPr lang="en-NZ" dirty="0"/>
          </a:p>
          <a:p>
            <a:r>
              <a:rPr lang="en-GB" dirty="0"/>
              <a:t>		shall neither faint nor fall,</a:t>
            </a:r>
            <a:endParaRPr lang="en-NZ" dirty="0"/>
          </a:p>
          <a:p>
            <a:r>
              <a:rPr lang="en-GB" dirty="0"/>
              <a:t>		and he shall be the glorious head,</a:t>
            </a:r>
            <a:endParaRPr lang="en-NZ" dirty="0"/>
          </a:p>
          <a:p>
            <a:r>
              <a:rPr lang="en-GB" dirty="0"/>
              <a:t>		exalted over all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1987</a:t>
            </a:r>
            <a:endParaRPr lang="en-NZ" sz="1000" dirty="0"/>
          </a:p>
          <a:p>
            <a:pPr algn="r"/>
            <a:r>
              <a:rPr lang="en-GB" sz="1000" dirty="0"/>
              <a:t>Tune: Henry S. Cutler, 1872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2014-02-24T08:22:20Z</dcterms:created>
  <dcterms:modified xsi:type="dcterms:W3CDTF">2014-02-24T08:23:48Z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